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90" r:id="rId3"/>
    <p:sldId id="323" r:id="rId4"/>
    <p:sldId id="258" r:id="rId5"/>
    <p:sldId id="293" r:id="rId6"/>
    <p:sldId id="271" r:id="rId7"/>
    <p:sldId id="294" r:id="rId8"/>
    <p:sldId id="295" r:id="rId9"/>
    <p:sldId id="296" r:id="rId10"/>
    <p:sldId id="297" r:id="rId11"/>
    <p:sldId id="291" r:id="rId12"/>
    <p:sldId id="298" r:id="rId13"/>
    <p:sldId id="299" r:id="rId14"/>
    <p:sldId id="260" r:id="rId15"/>
    <p:sldId id="262" r:id="rId16"/>
    <p:sldId id="259" r:id="rId17"/>
    <p:sldId id="320" r:id="rId18"/>
    <p:sldId id="264" r:id="rId19"/>
    <p:sldId id="274" r:id="rId20"/>
    <p:sldId id="272" r:id="rId21"/>
    <p:sldId id="322" r:id="rId22"/>
    <p:sldId id="321" r:id="rId23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45" autoAdjust="0"/>
  </p:normalViewPr>
  <p:slideViewPr>
    <p:cSldViewPr snapToGrid="0">
      <p:cViewPr varScale="1">
        <p:scale>
          <a:sx n="76" d="100"/>
          <a:sy n="76" d="100"/>
        </p:scale>
        <p:origin x="4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BAE43-CC86-4582-8343-CFDED33614DE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C9737-702A-4ADA-A9ED-EB2977CCF4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65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8/04/2025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2AA7AD-4A58-4A61-99B6-7294696D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2"/>
            <a:ext cx="9144000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206072-4B5E-4DB0-B5EF-46F9A4B3B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C335E-8CE4-4144-9F2F-BBA87735A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22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CFA1C5-7E4C-43C2-B137-168E3CAE8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04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848F1-7376-4FA9-8D03-2A4D4A802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3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F8CA50-F8FF-4EEB-911F-9A23C5DF9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2A5D6F-4C09-486B-84FC-1F64A73AF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9F7A49-5A83-4360-AC8D-B9E4CF9FA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3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9581F0-6988-49CF-9050-0FD195288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77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B80D18-7636-4AC5-A171-7089E5D7E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41C3E6-2367-4467-90D7-A3EA98ADF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80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D4C864-F94C-4921-B973-0372981F2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6C446-754B-46FD-9595-FFA8F7E4D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2"/>
            <a:ext cx="9144000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3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086D3-4FB2-4C04-9AE5-3D06C8D1C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2"/>
            <a:ext cx="9144000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5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11F941-B9ED-4413-9373-16A580AF6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2"/>
            <a:ext cx="9144000" cy="64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417BD-5BCB-48C5-8076-37C9AA3E9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3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77C742-AC3D-41B0-AC7C-BDD2DB16F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876AFF-A0AD-4357-87F7-2044D1EDF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1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911B8-2E5B-4215-8ADE-64D574A07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0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CDCA73-7249-4CDF-A57A-6E1F0F7B2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9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FFD3BB-C928-445C-9EF7-81A5E9BEE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9AB89-8AE5-4983-A348-897B1D897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0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0</Words>
  <Application>Microsoft Office PowerPoint</Application>
  <PresentationFormat>Экран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Светлана Яненко</cp:lastModifiedBy>
  <cp:revision>127</cp:revision>
  <cp:lastPrinted>2020-07-14T10:17:46Z</cp:lastPrinted>
  <dcterms:created xsi:type="dcterms:W3CDTF">2018-11-15T10:47:11Z</dcterms:created>
  <dcterms:modified xsi:type="dcterms:W3CDTF">2025-04-08T05:24:06Z</dcterms:modified>
</cp:coreProperties>
</file>